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88965" autoAdjust="0"/>
  </p:normalViewPr>
  <p:slideViewPr>
    <p:cSldViewPr snapToGrid="0">
      <p:cViewPr varScale="1">
        <p:scale>
          <a:sx n="102" d="100"/>
          <a:sy n="102" d="100"/>
        </p:scale>
        <p:origin x="948" y="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25EE27C9-481E-4D95-8613-B710B9820E75}" type="presOf" srcId="{876DAFCB-C06F-4DB1-ADBE-CC65BBE43A26}" destId="{B8939065-F77D-44AF-8235-8EB57441FCA6}" srcOrd="0" destOrd="0" presId="urn:microsoft.com/office/officeart/2005/8/layout/hChevron3"/>
    <dgm:cxn modelId="{AB775C5F-5E9C-4833-B34A-DD21E3640196}" type="presOf" srcId="{4B5DEFC2-F1F5-4992-AF20-3AFC9F3F378B}" destId="{2EF17BEE-4652-441B-898F-FC9762B748CC}" srcOrd="0" destOrd="0" presId="urn:microsoft.com/office/officeart/2005/8/layout/hChevron3"/>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endParaRPr lang="en-US" dirty="0"/>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0A113D8F-B70F-41E3-9CFF-8E8563169C01}" srcId="{AFACBF50-F34A-4983-B8A4-C4430364DAB7}" destId="{517F8000-2B9D-4BA7-BF65-10E0634E46A4}" srcOrd="0" destOrd="0" parTransId="{8617D6FA-4F4E-47D7-90D1-4563BED5E0F0}" sibTransId="{E428D66F-B07A-4902-9020-8AAC1BEB027C}"/>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5E13CEEB-6519-4F8E-85E5-3A4004F2BFDC}" type="presOf" srcId="{13970DB7-5CF7-43F3-BFCF-2A7C64F956D6}" destId="{D9D519DE-799A-4F1B-90E5-910CEF9EDEFA}" srcOrd="0" destOrd="0" presId="urn:microsoft.com/office/officeart/2005/8/layout/hList2"/>
    <dgm:cxn modelId="{D4928B86-F094-4863-B916-F4268E8C06C4}" type="presOf" srcId="{C6204636-F8DD-40FA-ADFF-8E49DE11AA35}" destId="{52F78670-44B0-43CB-9140-AD5B87A3C22C}" srcOrd="0" destOrd="2"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78AE7652-9119-45EE-8697-32EB9DAFB9BF}" type="presOf" srcId="{8C1A5CF7-CEEA-4D8F-BCA0-BC507A930BD4}" destId="{F1D13060-653F-4EC5-8E74-C2C9F694ECCA}" srcOrd="0" destOrd="0" presId="urn:microsoft.com/office/officeart/2005/8/layout/hList2"/>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BCC982F-F7CE-452D-ADA7-6D9395A52B06}" srcId="{13970DB7-5CF7-43F3-BFCF-2A7C64F956D6}" destId="{42ACD173-8E85-4C92-851A-79F794FB0159}" srcOrd="2" destOrd="0" parTransId="{F5ED9662-34CD-4D19-8A57-0236C7DAC8B5}" sibTransId="{BB9AA992-973F-484A-8A00-BD46B0480124}"/>
    <dgm:cxn modelId="{5DE17BEC-E37B-47CE-87A8-5720B74ED2ED}" srcId="{13970DB7-5CF7-43F3-BFCF-2A7C64F956D6}" destId="{52C06327-5B9F-4A32-ADD5-9A4857670B0D}" srcOrd="0" destOrd="0" parTransId="{14C1E0FA-7278-4C44-BD21-1058CB3A4201}" sibTransId="{ED206BAE-1C85-404E-B4A7-3BEAA2D52976}"/>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AECA51B0-A4E0-4534-9CD4-4AB6FCF7582E}" type="presOf" srcId="{06C73A67-5EA5-4747-BFFC-25EA8F3D69AD}" destId="{495E0E41-ADD7-41D2-9804-B5DA26845DE6}" srcOrd="0" destOrd="0" presId="urn:microsoft.com/office/officeart/2005/8/layout/hList2"/>
    <dgm:cxn modelId="{8B241760-17E5-45CD-A1EF-D9FDA719270B}" type="presOf" srcId="{2A12D581-2355-4F38-9EEE-694F44DDE89E}" destId="{52F78670-44B0-43CB-9140-AD5B87A3C22C}" srcOrd="0" destOrd="1"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endParaRPr lang="en-US" sz="2900" kern="1200" dirty="0"/>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5.jp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image" Target="../media/image26.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0.png"/><Relationship Id="rId4" Type="http://schemas.openxmlformats.org/officeDocument/2006/relationships/diagramLayout" Target="../diagrams/layout2.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sRFM5IEqR2w&amp;t=27s"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Blur Filter – Gaussian blur</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3083" y="1788501"/>
            <a:ext cx="8246735" cy="4638789"/>
          </a:xfrm>
        </p:spPr>
      </p:pic>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781655" cy="4206240"/>
          </a:xfrm>
        </p:spPr>
        <p:txBody>
          <a:bodyPr/>
          <a:lstStyle/>
          <a:p>
            <a:pPr marL="0" indent="0">
              <a:buNone/>
            </a:pPr>
            <a:r>
              <a:rPr lang="en-US" dirty="0"/>
              <a:t>Step 1: From Sobel output, which has multi-pixel edges, find the 1 pixel edges</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00325"/>
            <a:ext cx="5635036" cy="3169708"/>
          </a:xfrm>
          <a:prstGeom prst="rect">
            <a:avLst/>
          </a:prstGeom>
        </p:spPr>
      </p:pic>
      <p:sp>
        <p:nvSpPr>
          <p:cNvPr id="10" name="TextBox 9"/>
          <p:cNvSpPr txBox="1"/>
          <p:nvPr/>
        </p:nvSpPr>
        <p:spPr>
          <a:xfrm>
            <a:off x="7031567" y="2600325"/>
            <a:ext cx="4025900" cy="2031325"/>
          </a:xfrm>
          <a:prstGeom prst="rect">
            <a:avLst/>
          </a:prstGeom>
          <a:noFill/>
        </p:spPr>
        <p:txBody>
          <a:bodyPr wrap="square" rtlCol="0">
            <a:spAutoFit/>
          </a:bodyPr>
          <a:lstStyle/>
          <a:p>
            <a:r>
              <a:rPr lang="en-US" dirty="0"/>
              <a:t>From the angle produced by Sobel, its able to deduce the direction of the edge</a:t>
            </a:r>
          </a:p>
          <a:p>
            <a:endParaRPr lang="en-US" dirty="0"/>
          </a:p>
          <a:p>
            <a:r>
              <a:rPr lang="en-US" dirty="0"/>
              <a:t>It compares multiple potential 1-pixel edges, and sees which of them has the highest Sobel output (the local maximum).</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maximums, however some are much stronger than others. The goal is to only keep the dominant edges.</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Hysteresis Thresholding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below lower threshold is automatically excluded</a:t>
            </a:r>
          </a:p>
          <a:p>
            <a:endParaRPr lang="en-US" dirty="0"/>
          </a:p>
          <a:p>
            <a:r>
              <a:rPr lang="en-US" dirty="0"/>
              <a:t>Any edge with Sobel output between the thresholds that touches an edge in the upper threshold is included</a:t>
            </a:r>
          </a:p>
          <a:p>
            <a:endParaRPr lang="en-US" dirty="0"/>
          </a:p>
          <a:p>
            <a:r>
              <a:rPr lang="en-US" dirty="0"/>
              <a:t>Any edge with Sobel output below upper threshold that does not touch an edge in the upper threshold is excluded</a:t>
            </a:r>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for which edges to include</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4560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We thought using edges might help with matching because “snickers” outline could be matched</a:t>
            </a:r>
          </a:p>
          <a:p>
            <a:pPr marL="0" indent="0">
              <a:buNone/>
            </a:pPr>
            <a:r>
              <a:rPr lang="en-US" dirty="0"/>
              <a:t>Edge detection generally good at finding logos, brand names, and anything with defined edges such as words.</a:t>
            </a:r>
          </a:p>
          <a:p>
            <a:pPr marL="0" indent="0">
              <a:buNone/>
            </a:pPr>
            <a:r>
              <a:rPr lang="en-US" dirty="0"/>
              <a:t>Still didn’t seem to work too well, image is very noisy</a:t>
            </a:r>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a:p>
            <a:pPr lvl="1"/>
            <a:r>
              <a:rPr lang="en-US" dirty="0"/>
              <a:t>Wanted to stay with easy method of object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a:t>
            </a:r>
          </a:p>
          <a:p>
            <a:pPr lvl="1"/>
            <a:r>
              <a:rPr lang="en-US" dirty="0">
                <a:hlinkClick r:id="rId6"/>
              </a:rPr>
              <a:t>https://www.youtube.com/watch?v=sRFM5IEqR2w&amp;t=27s</a:t>
            </a:r>
            <a:endParaRPr lang="en-US" dirty="0"/>
          </a:p>
          <a:p>
            <a:pPr lvl="1"/>
            <a:r>
              <a:rPr lang="en-US" dirty="0">
                <a:hlinkClick r:id="rId7"/>
              </a:rPr>
              <a:t>https://www.youtube.com/watch?v=uihBwtPIBxM&amp;t=361s</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Scope</a:t>
            </a:r>
          </a:p>
        </p:txBody>
      </p:sp>
      <p:sp>
        <p:nvSpPr>
          <p:cNvPr id="5" name="Content Placeholder 4"/>
          <p:cNvSpPr>
            <a:spLocks noGrp="1"/>
          </p:cNvSpPr>
          <p:nvPr>
            <p:ph sz="half" idx="1"/>
          </p:nvPr>
        </p:nvSpPr>
        <p:spPr>
          <a:xfrm>
            <a:off x="1205344" y="2011680"/>
            <a:ext cx="4754880" cy="4411174"/>
          </a:xfrm>
        </p:spPr>
        <p:txBody>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10" name="Slide Number Placeholder 9"/>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935</TotalTime>
  <Words>1564</Words>
  <Application>Microsoft Office PowerPoint</Application>
  <PresentationFormat>Widescreen</PresentationFormat>
  <Paragraphs>261</Paragraphs>
  <Slides>32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Corbel</vt:lpstr>
      <vt:lpstr>Wingdings</vt:lpstr>
      <vt:lpstr>Wingdings 2</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Blur Filter – Gaussian blur</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Dallas Griffin</cp:lastModifiedBy>
  <cp:revision>48</cp:revision>
  <dcterms:created xsi:type="dcterms:W3CDTF">2016-11-26T23:58:17Z</dcterms:created>
  <dcterms:modified xsi:type="dcterms:W3CDTF">2016-11-30T02:23:07Z</dcterms:modified>
</cp:coreProperties>
</file>